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56" r:id="rId3"/>
    <p:sldId id="286" r:id="rId4"/>
    <p:sldId id="288" r:id="rId5"/>
    <p:sldId id="287" r:id="rId6"/>
    <p:sldId id="284" r:id="rId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600" autoAdjust="0"/>
  </p:normalViewPr>
  <p:slideViewPr>
    <p:cSldViewPr showGuides="1">
      <p:cViewPr varScale="1">
        <p:scale>
          <a:sx n="111" d="100"/>
          <a:sy n="111" d="100"/>
        </p:scale>
        <p:origin x="1680" y="102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905-9E5E-496644A4E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272609" cy="1881331"/>
          </a:xfrm>
        </p:spPr>
        <p:txBody>
          <a:bodyPr/>
          <a:lstStyle/>
          <a:p>
            <a:r>
              <a:rPr lang="fr-FR" dirty="0"/>
              <a:t>Participation au programme national de dépistage organisé du cancer du sein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Années </a:t>
            </a:r>
            <a:r>
              <a:rPr lang="fr-FR" dirty="0" smtClean="0"/>
              <a:t>2018-2019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fr-FR" dirty="0" smtClean="0"/>
          </a:p>
          <a:p>
            <a:pPr algn="r"/>
            <a:r>
              <a:rPr lang="fr-FR" dirty="0" smtClean="0"/>
              <a:t>Mars </a:t>
            </a:r>
            <a:r>
              <a:rPr lang="fr-FR" dirty="0" smtClean="0"/>
              <a:t>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9" y="374639"/>
            <a:ext cx="8638781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1" y="374639"/>
            <a:ext cx="8644877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9" y="374639"/>
            <a:ext cx="8638781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1" y="374639"/>
            <a:ext cx="8644877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4691"/>
      </p:ext>
    </p:extLst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17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SPF_PPT_Test-v3</vt:lpstr>
      <vt:lpstr>1_SPF_PPT_Test-v3</vt:lpstr>
      <vt:lpstr>Participation au programme national de dépistage organisé du cancer du sein  Années 2018-2019</vt:lpstr>
      <vt:lpstr>Présentation PowerPoint</vt:lpstr>
      <vt:lpstr>Présentation PowerPoint</vt:lpstr>
      <vt:lpstr>Présentation PowerPoint</vt:lpstr>
      <vt:lpstr>Présentation PowerPoint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PLAINE Julie</cp:lastModifiedBy>
  <cp:revision>66</cp:revision>
  <cp:lastPrinted>2016-06-29T13:12:28Z</cp:lastPrinted>
  <dcterms:created xsi:type="dcterms:W3CDTF">2016-06-03T12:31:51Z</dcterms:created>
  <dcterms:modified xsi:type="dcterms:W3CDTF">2020-03-18T11:34:01Z</dcterms:modified>
</cp:coreProperties>
</file>